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3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94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1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98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50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55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3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F4D5-7792-48A8-BEA6-183EAAEE0D7A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6687-CF4D-4B23-82BA-60DB2172D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2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829B75D1-D606-44BB-8A75-5B0FE07AF73D}"/>
              </a:ext>
            </a:extLst>
          </p:cNvPr>
          <p:cNvSpPr txBox="1"/>
          <p:nvPr/>
        </p:nvSpPr>
        <p:spPr>
          <a:xfrm>
            <a:off x="152400" y="229594"/>
            <a:ext cx="7228114" cy="102467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6BD6A8-5768-4549-B316-60BDB321CE50}"/>
              </a:ext>
            </a:extLst>
          </p:cNvPr>
          <p:cNvSpPr txBox="1"/>
          <p:nvPr/>
        </p:nvSpPr>
        <p:spPr>
          <a:xfrm>
            <a:off x="510218" y="390921"/>
            <a:ext cx="66348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  <a:cs typeface="Aldhabi" panose="01000000000000000000" pitchFamily="2" charset="-78"/>
              </a:rPr>
              <a:t>Captieux fête la St Patrick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AE43B2-13A1-462A-AB40-FF0D647E3B36}"/>
              </a:ext>
            </a:extLst>
          </p:cNvPr>
          <p:cNvSpPr txBox="1"/>
          <p:nvPr/>
        </p:nvSpPr>
        <p:spPr>
          <a:xfrm>
            <a:off x="2210694" y="10121924"/>
            <a:ext cx="335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Organisé par le Comité des Fêtes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BCA34BC8-0085-474F-BD9D-E9C8FFE11CAC}"/>
              </a:ext>
            </a:extLst>
          </p:cNvPr>
          <p:cNvSpPr/>
          <p:nvPr/>
        </p:nvSpPr>
        <p:spPr>
          <a:xfrm>
            <a:off x="2981027" y="1378943"/>
            <a:ext cx="4089766" cy="2265279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000" b="1" dirty="0">
                <a:latin typeface="Baskerville Old Face" panose="02020602080505020303" pitchFamily="18" charset="0"/>
              </a:rPr>
              <a:t>Vendredi</a:t>
            </a:r>
          </a:p>
          <a:p>
            <a:pPr algn="ctr"/>
            <a:r>
              <a:rPr lang="fr-FR" sz="4000" b="1" dirty="0">
                <a:latin typeface="Baskerville Old Face" panose="02020602080505020303" pitchFamily="18" charset="0"/>
              </a:rPr>
              <a:t>29 Mars </a:t>
            </a:r>
          </a:p>
          <a:p>
            <a:pPr algn="ctr"/>
            <a:r>
              <a:rPr lang="fr-FR" sz="2000" dirty="0"/>
              <a:t>Centre Culturel</a:t>
            </a:r>
          </a:p>
          <a:p>
            <a:pPr algn="ctr"/>
            <a:r>
              <a:rPr lang="fr-FR" sz="2000" dirty="0"/>
              <a:t> A partir de 19h30</a:t>
            </a:r>
          </a:p>
        </p:txBody>
      </p:sp>
      <p:sp>
        <p:nvSpPr>
          <p:cNvPr id="13" name="Parchemin : horizontal 12">
            <a:extLst>
              <a:ext uri="{FF2B5EF4-FFF2-40B4-BE49-F238E27FC236}">
                <a16:creationId xmlns:a16="http://schemas.microsoft.com/office/drawing/2014/main" id="{3137950A-53BB-4B6F-97F3-25898D847A1F}"/>
              </a:ext>
            </a:extLst>
          </p:cNvPr>
          <p:cNvSpPr/>
          <p:nvPr/>
        </p:nvSpPr>
        <p:spPr>
          <a:xfrm>
            <a:off x="648513" y="8730773"/>
            <a:ext cx="6358270" cy="161431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/>
              <a:t>Concert 21h30 groupe « DULCIMER » Musique irlandaise</a:t>
            </a:r>
          </a:p>
          <a:p>
            <a:pPr algn="ctr"/>
            <a:r>
              <a:rPr lang="fr-FR" sz="2000" dirty="0"/>
              <a:t>Repas : Fish and Chips, dessert, café </a:t>
            </a:r>
          </a:p>
          <a:p>
            <a:pPr algn="ctr"/>
            <a:r>
              <a:rPr lang="fr-FR" dirty="0"/>
              <a:t>8€ /adulte 6€ /enfant jusqu’ à 10 ans</a:t>
            </a:r>
          </a:p>
          <a:p>
            <a:pPr algn="ctr"/>
            <a:r>
              <a:rPr lang="fr-FR" dirty="0"/>
              <a:t>Réservation avant le 25 mars Mairie 05.56.65.60.31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8FEAD5-5408-4503-87A0-10D13EFF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10" y="3465162"/>
            <a:ext cx="4742121" cy="652553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488AC03-7F50-4466-8CBD-24FCC27CFAC5}"/>
              </a:ext>
            </a:extLst>
          </p:cNvPr>
          <p:cNvSpPr txBox="1"/>
          <p:nvPr/>
        </p:nvSpPr>
        <p:spPr>
          <a:xfrm>
            <a:off x="7266452" y="6782187"/>
            <a:ext cx="400110" cy="3378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i="1" dirty="0"/>
              <a:t>Ne pas jeter sur la voie publique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E07A75-F01F-4D45-BC36-D3D35C8CFD1D}"/>
              </a:ext>
            </a:extLst>
          </p:cNvPr>
          <p:cNvSpPr txBox="1"/>
          <p:nvPr/>
        </p:nvSpPr>
        <p:spPr>
          <a:xfrm>
            <a:off x="-133648" y="1947171"/>
            <a:ext cx="3757852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200000" lon="21000000" rev="1200000"/>
              </a:camera>
              <a:lightRig rig="threePt" dir="t"/>
            </a:scene3d>
          </a:bodyPr>
          <a:lstStyle/>
          <a:p>
            <a:pPr algn="ctr"/>
            <a:r>
              <a:rPr lang="fr-FR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DULCIMER</a:t>
            </a:r>
          </a:p>
          <a:p>
            <a:pPr algn="ctr"/>
            <a:r>
              <a:rPr lang="fr-FR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CONCERT</a:t>
            </a:r>
          </a:p>
          <a:p>
            <a:pPr algn="ctr"/>
            <a:r>
              <a:rPr lang="fr-FR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GRATUIT</a:t>
            </a:r>
            <a:endParaRPr lang="fr-FR" sz="36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61F0A-1AB1-4944-B448-A5645F451AE2}"/>
              </a:ext>
            </a:extLst>
          </p:cNvPr>
          <p:cNvSpPr txBox="1"/>
          <p:nvPr/>
        </p:nvSpPr>
        <p:spPr>
          <a:xfrm>
            <a:off x="3999201" y="3644222"/>
            <a:ext cx="4348584" cy="1938992"/>
          </a:xfrm>
          <a:prstGeom prst="rect">
            <a:avLst/>
          </a:prstGeom>
          <a:noFill/>
          <a:scene3d>
            <a:camera prst="orthographicFront">
              <a:rot lat="1042" lon="0" rev="198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1200000" lon="21000000" rev="1200000"/>
              </a:camera>
              <a:lightRig rig="threePt" dir="t"/>
            </a:scene3d>
          </a:bodyPr>
          <a:lstStyle/>
          <a:p>
            <a:pPr algn="ctr"/>
            <a:r>
              <a:rPr lang="fr-F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Apéro</a:t>
            </a:r>
          </a:p>
          <a:p>
            <a:pPr algn="ctr"/>
            <a:r>
              <a:rPr lang="fr-F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</a:p>
          <a:p>
            <a:pPr algn="ctr"/>
            <a:r>
              <a:rPr lang="fr-F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Fanfare</a:t>
            </a:r>
            <a:endParaRPr lang="fr-FR" sz="4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Parchemin : vertical 17">
            <a:extLst>
              <a:ext uri="{FF2B5EF4-FFF2-40B4-BE49-F238E27FC236}">
                <a16:creationId xmlns:a16="http://schemas.microsoft.com/office/drawing/2014/main" id="{358E64C9-F373-48F5-8A33-7D6B499FB796}"/>
              </a:ext>
            </a:extLst>
          </p:cNvPr>
          <p:cNvSpPr/>
          <p:nvPr/>
        </p:nvSpPr>
        <p:spPr>
          <a:xfrm>
            <a:off x="161140" y="4713357"/>
            <a:ext cx="2520495" cy="300185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  <a:t>Bières spéciales</a:t>
            </a:r>
            <a:b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</a:br>
            <a: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  <a:t>-</a:t>
            </a:r>
          </a:p>
          <a:p>
            <a:pPr algn="ctr"/>
            <a: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  <a:t>Repas</a:t>
            </a:r>
            <a:b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</a:br>
            <a: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  <a:t>-</a:t>
            </a:r>
            <a:b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</a:br>
            <a:r>
              <a:rPr lang="fr-FR" sz="2800" b="1" dirty="0">
                <a:latin typeface="Baskerville Old Face" panose="02020602080505020303" pitchFamily="18" charset="0"/>
                <a:cs typeface="AngsanaUPC" panose="020B0502040204020203" pitchFamily="18" charset="-34"/>
              </a:rPr>
              <a:t>Jeux </a:t>
            </a:r>
          </a:p>
        </p:txBody>
      </p:sp>
    </p:spTree>
    <p:extLst>
      <p:ext uri="{BB962C8B-B14F-4D97-AF65-F5344CB8AC3E}">
        <p14:creationId xmlns:p14="http://schemas.microsoft.com/office/powerpoint/2010/main" val="3123152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40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Brush Script MT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 GREGE</dc:creator>
  <cp:lastModifiedBy>Portable</cp:lastModifiedBy>
  <cp:revision>29</cp:revision>
  <dcterms:created xsi:type="dcterms:W3CDTF">2019-01-25T12:47:06Z</dcterms:created>
  <dcterms:modified xsi:type="dcterms:W3CDTF">2019-02-12T20:32:54Z</dcterms:modified>
</cp:coreProperties>
</file>